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29" autoAdjust="0"/>
  </p:normalViewPr>
  <p:slideViewPr>
    <p:cSldViewPr>
      <p:cViewPr varScale="1">
        <p:scale>
          <a:sx n="88" d="100"/>
          <a:sy n="88" d="100"/>
        </p:scale>
        <p:origin x="19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56D47-85C1-480D-9F72-816F1644467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2B412-51B1-453D-B899-234F29341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an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376" y="752856"/>
            <a:ext cx="3889248" cy="53522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" y="762000"/>
            <a:ext cx="7802880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" y="762000"/>
            <a:ext cx="7802880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8848" y="807720"/>
            <a:ext cx="7766304" cy="52425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376" y="789432"/>
            <a:ext cx="3889248" cy="52791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2272" y="789432"/>
            <a:ext cx="7805928" cy="52791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an0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2272" y="780288"/>
            <a:ext cx="7839456" cy="529742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6656" y="771144"/>
            <a:ext cx="7790688" cy="53157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" y="780288"/>
            <a:ext cx="7802880" cy="52974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368" y="771144"/>
            <a:ext cx="7827264" cy="53157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6656" y="789432"/>
            <a:ext cx="7790688" cy="52791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2272" y="762000"/>
            <a:ext cx="7839456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3712" y="798576"/>
            <a:ext cx="7656576" cy="52608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rohsgi</dc:creator>
  <cp:lastModifiedBy>Windows User</cp:lastModifiedBy>
  <cp:revision>1</cp:revision>
  <dcterms:created xsi:type="dcterms:W3CDTF">2012-03-14T14:28:44Z</dcterms:created>
  <dcterms:modified xsi:type="dcterms:W3CDTF">2015-04-22T15:17:46Z</dcterms:modified>
</cp:coreProperties>
</file>